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59" r:id="rId10"/>
    <p:sldId id="267" r:id="rId11"/>
    <p:sldId id="266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Уважаемые читатели!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352928" cy="54726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Библиотека ХТИ - филиала СФУ отдел «Абонемент» представляет вашему вниманию обзор литературы по теме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«Русский язык и культура речи».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Представленный материал содержит  14 библиографических описаний документов.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Хронологический охват обзора с 2001 года по 2014 год.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Библиографическое описание составлено в соответствии с Межгосударственным </a:t>
            </a:r>
            <a:r>
              <a:rPr lang="ru-RU" b="1" smtClean="0">
                <a:solidFill>
                  <a:schemeClr val="tx1"/>
                </a:solidFill>
              </a:rPr>
              <a:t>стандартом </a:t>
            </a:r>
            <a:endParaRPr lang="ru-RU" b="1" smtClean="0">
              <a:solidFill>
                <a:schemeClr val="tx1"/>
              </a:solidFill>
            </a:endParaRPr>
          </a:p>
          <a:p>
            <a:r>
              <a:rPr lang="ru-RU" b="1" smtClean="0">
                <a:solidFill>
                  <a:schemeClr val="tx1"/>
                </a:solidFill>
              </a:rPr>
              <a:t>ГОСТ </a:t>
            </a:r>
            <a:r>
              <a:rPr lang="ru-RU" b="1" dirty="0" smtClean="0">
                <a:solidFill>
                  <a:schemeClr val="tx1"/>
                </a:solidFill>
              </a:rPr>
              <a:t>7.1-2003 «Библиографическая запись. Библиографическое описание. Общие требования и правила составления».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Представленную литературу вы сможете получить посетив отдел «Абонемент» библиотеки </a:t>
            </a:r>
            <a:r>
              <a:rPr lang="ru-RU" b="1" dirty="0" err="1" smtClean="0">
                <a:solidFill>
                  <a:schemeClr val="tx1"/>
                </a:solidFill>
              </a:rPr>
              <a:t>ХТИ-филиала</a:t>
            </a:r>
            <a:r>
              <a:rPr lang="ru-RU" b="1" dirty="0" smtClean="0">
                <a:solidFill>
                  <a:schemeClr val="tx1"/>
                </a:solidFill>
              </a:rPr>
              <a:t> СФУ, в корпусе «Б» по адресу: ул. Комарова, 15 (2 этаж), аудитория № 202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 89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 и культура речи : учебник и практикум для бакалавров; допущено УМО по направлениям педагогического образования / ред. В. Д. Черняк. - М.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2014. - 495 с. - (Серия : Бакалавр. Углубленный курс)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Книга содержит теоретический материал и большое количество практических заданий для аудиторной и самостоятельной работы студентов.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всего:25 -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.(22),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C:\Documents and Settings\bibl2\Рабочий стол\Русский язык и культура речи\р 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2664296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 89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 и культура речи : учебник.; допущено УМО по направлениям педагогического образования / ред.: В. И. Максимова, А.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Голубева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2011. - 358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Особенность настоящего издания - соединение в одной книге собственно учебника, т.е. основных теоретических сведений по курсу, и обширного практикума для семинарских занятий, включающего задания для самостоятельной работы студентов.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.(12), №4(1),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№1(1),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C:\Documents and Settings\bibl2\Рабочий стол\Русский язык и культура речи\р 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2592288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С56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Современный толковый словарь русского языка / Под. ред. С. А. Кузнецова. – СПб.: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Норинт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2002. – 960с.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всего:1 - ЧЗ №2(1)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 descr="C:\Documents and Settings\bibl2\Рабочий стол\Русский язык и культура речи\с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302433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 13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Давайте говорить правильно! Трудности грамматического управления в современном русском языке : краткий словарь - справочник / Г.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Скляревская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Е. Ю. Ваулина. - М. : Академия, 2004. - 176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№1(1)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2290" name="Picture 2" descr="C:\Documents and Settings\bibl2\Рабочий стол\Русский язык и культура речи\с 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736304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С48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Словарь синонимов  русского языка / ред. : А. П. Евгеньева. - М. : ООО"АСТ", 2002. - 656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Экземпляры: всего:1 - ЧЗ №2(1)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 descr="C:\Documents and Settings\bibl2\Рабочий стол\Русский язык и культура речи\с 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44827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81.2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60 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Солганик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Г. Я. Стилистика современного русского языка и культура речи : учебное пособие.; рекомендовано УМО по классическому университетскому образованию / Г. 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Солганик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 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Дроняева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- 4-е изд., исправленное. - М. : Академия, 2007. - 256 с. - ("Высшее профессиональное образование")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Аннотация: Даются краткие теоретические сведения, упражнения и образцы выполнения заданий. материал отражает новейшие научные достижения в области стилистики, он строго систематизирован и соотнесен с языковыми уровнями.  Содержит большое количество упражнений, с разных сторон показывающих стилистические особенности современного русского языка.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всего:21 -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.(18),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4338" name="Picture 2" descr="C:\Documents and Settings\bibl2\Рабочий стол\Русский язык и культура речи\с 6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266429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В15 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Валгина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Н.С. Современный русский язык : учебник для вузов / Н. 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Валгина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Д. Э. Розенталь, М. И. Фомина ; ред. : Н. 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Валгина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- 6-е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М. : Логос, 2001. - 528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.(1)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bibl2\Рабочий стол\Русский язык и культура речи\в 1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266429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Г62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Голуб, И. Б. Русский язык и культура речи : учебное пособие.; допущено МО РФ / И.Б. Голуб. - М. : Логос, 2008. - 432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Аннотация: Цель пособия - повысить культуру письменной и устной речи студентов, научить грамотному оформлению деловых бумаг и заложить основы мастерства публичных выступлений. Характеризуются стилистическая система современного русского языка, наиболее сложные аспекты орфографии и пунктуации, основы риторики.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всего:49 -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.(45),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№1(2), №4(2)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bibl2\Рабочий стол\Русский язык и культура речи\г 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252028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Г76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Горбачевич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К.С. Словарь эпитетов русского литературного языка / К. 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Горбачевич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СПб.: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Норинт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2001. – 224с.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всего:1 - ЧЗ №2(1)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Documents and Settings\bibl2\Рабочий стол\Русский язык и культура речи\г 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7432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Г67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Горбачевич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К.С. Словарь трудностей произношения и ударения в современном русском языке / К.С.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Горбачевич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СПб. :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Норинт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", 2002. - 304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Экземпляры: всего:1 - ЧЗ №2(1)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Documents and Settings\bibl2\Рабочий стол\Русский язык и культура речи\г 67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2592288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Д13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Давайте говорить правильно! Крылатые слова в современном русском языке : краткий словарь - справочник / В.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Мокиенко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Е. И. Зыкова. - М. : Академия, 2006. - 352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Экземпляры: всего:2 -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№1(1),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Documents and Settings\bibl2\Рабочий стол\Русский язык и культура речи\д 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664296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81.2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 19</a:t>
            </a:r>
          </a:p>
          <a:p>
            <a:pPr>
              <a:buNone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Данцев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А.А.  Русский язык и культура речи для технических вузов : учебник.; рекомендовано Академией гуманитарных наук РФ / А. А.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Данцев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Н. В. Нефёдова. - 4-е изд. - Ростов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/Д : Феникс, 2005. - 317 с.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Аннотация: Рассматриваются особенности совершенствования орфографических, пунктуационных и речевых навыков письменной речи, приведены алгоритмы орфографической работы со словом и синтаксической работы с предложением. Рассмотрены функции, основные единицы и виды общения, его примеры. Особое внимание уделено качествам речи, соблюдению языковых норм, описаны основные функциональные стили современного русского литературного языка. Изложены элементы классической риторики, проанализирована специфика формирования навыков создания научного и технического текста.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Экземпляры: всего:151 -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.(149), №4(2)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Documents and Settings\bibl2\Рабочий стол\Русский язык и культура речи\д 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2520280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М47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Мелерович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А.М.  Фразеологизмы в русской речи. Около 1000 единиц : словарь / А.М.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Мелерович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- 2-е изд., стереотип. - М. : АСТРЕЛЬ, 2001. - 856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всего:1 - ЧЗ №2(1)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266429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1522512" cy="3010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472608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81.2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О-39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Огольцев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В.М.  Словарь устойчивых сравнений русского языка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синонимо-антонимический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/ В.М.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Огольцев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М. : Русские словари, 2001. - 800 с.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Экземпляры: всего:1 - ЧЗ №2(1)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Documents and Settings\bibl2\Рабочий стол\Русский язык и культура речи\о 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376264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874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Уважаемые читатели!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читатели!</dc:title>
  <cp:lastModifiedBy>bibl2</cp:lastModifiedBy>
  <cp:revision>4</cp:revision>
  <dcterms:modified xsi:type="dcterms:W3CDTF">2016-04-18T05:34:29Z</dcterms:modified>
</cp:coreProperties>
</file>